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DFF0-894A-41D7-945A-9951225C801D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AA819-8579-45A5-B926-A0BCA1BD1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28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3DFF0-894A-41D7-945A-9951225C801D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AA819-8579-45A5-B926-A0BCA1BD1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7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Node-RED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63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844"/>
            <a:r>
              <a:rPr lang="en-US" spc="-12"/>
              <a:t>Create </a:t>
            </a:r>
            <a:r>
              <a:rPr lang="en-US" spc="8"/>
              <a:t>a </a:t>
            </a:r>
            <a:r>
              <a:rPr lang="en-US" spc="-62"/>
              <a:t>First</a:t>
            </a:r>
            <a:r>
              <a:rPr lang="en-US" spc="-43"/>
              <a:t> </a:t>
            </a:r>
            <a:r>
              <a:rPr lang="en-US" spc="-78"/>
              <a:t>Flow</a:t>
            </a:r>
            <a:endParaRPr lang="en-US" spc="-78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59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844"/>
            <a:r>
              <a:rPr lang="en-US" spc="-12"/>
              <a:t>Create </a:t>
            </a:r>
            <a:r>
              <a:rPr lang="en-US" spc="8"/>
              <a:t>a </a:t>
            </a:r>
            <a:r>
              <a:rPr lang="en-US" spc="-62"/>
              <a:t>First</a:t>
            </a:r>
            <a:r>
              <a:rPr lang="en-US" spc="-43"/>
              <a:t> </a:t>
            </a:r>
            <a:r>
              <a:rPr lang="en-US" spc="-78"/>
              <a:t>Flow</a:t>
            </a:r>
            <a:endParaRPr lang="en-US" spc="-78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4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844"/>
            <a:r>
              <a:rPr lang="en-US" spc="-12"/>
              <a:t>Create </a:t>
            </a:r>
            <a:r>
              <a:rPr lang="en-US" spc="8"/>
              <a:t>a </a:t>
            </a:r>
            <a:r>
              <a:rPr lang="en-US" spc="-62"/>
              <a:t>First</a:t>
            </a:r>
            <a:r>
              <a:rPr lang="en-US" spc="-43"/>
              <a:t> </a:t>
            </a:r>
            <a:r>
              <a:rPr lang="en-US" spc="-78"/>
              <a:t>Flow</a:t>
            </a:r>
            <a:endParaRPr lang="en-US" spc="-78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38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a First Flow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19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Connecting Node-RED and Raspberry Pi GPIO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61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Output Interface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45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Flow for Digital Out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28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Flow for Digital Out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38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Flow for Digital Out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58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Flow for Digital Out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45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Node-RED?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52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Flow for Digital Out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89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Temperature to Tinamous to Plot Graph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59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86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 Tutorial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21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Node-red-dashboard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61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71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25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               Nodes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22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81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37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Temperature Warning Diagram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49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 Automation</a:t>
            </a:r>
            <a:br>
              <a:rPr lang="en-US"/>
            </a:b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40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Node-RED Workspace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23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Node-RED Nodes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23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0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</Words>
  <Application>Microsoft Office PowerPoint</Application>
  <PresentationFormat>Custom</PresentationFormat>
  <Paragraphs>23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맑은 고딕</vt:lpstr>
      <vt:lpstr>Arial</vt:lpstr>
      <vt:lpstr>Calibri</vt:lpstr>
      <vt:lpstr>Calibri Light</vt:lpstr>
      <vt:lpstr>Office Theme</vt:lpstr>
      <vt:lpstr>Node-RED</vt:lpstr>
      <vt:lpstr>What is Node-RED?</vt:lpstr>
      <vt:lpstr>Node-RED</vt:lpstr>
      <vt:lpstr>PowerPoint Presentation</vt:lpstr>
      <vt:lpstr>High Temperature Warning Diagram</vt:lpstr>
      <vt:lpstr>Home Automation </vt:lpstr>
      <vt:lpstr>Node-RED Workspace</vt:lpstr>
      <vt:lpstr>Node-RED Nodes</vt:lpstr>
      <vt:lpstr>PowerPoint Presentation</vt:lpstr>
      <vt:lpstr>Create a First Flow</vt:lpstr>
      <vt:lpstr>Create a First Flow</vt:lpstr>
      <vt:lpstr>Create a First Flow</vt:lpstr>
      <vt:lpstr>Create a First Flow</vt:lpstr>
      <vt:lpstr>Connecting Node-RED and Raspberry Pi GPIO</vt:lpstr>
      <vt:lpstr>Output Interface</vt:lpstr>
      <vt:lpstr>Create Flow for Digital Out</vt:lpstr>
      <vt:lpstr>Create Flow for Digital Out</vt:lpstr>
      <vt:lpstr>Create Flow for Digital Out</vt:lpstr>
      <vt:lpstr>Create Flow for Digital Out</vt:lpstr>
      <vt:lpstr>Create Flow for Digital Out</vt:lpstr>
      <vt:lpstr>Temperature to Tinamous to Plot Graph</vt:lpstr>
      <vt:lpstr>Node-RED</vt:lpstr>
      <vt:lpstr>Node-RED Tutorial</vt:lpstr>
      <vt:lpstr>Node-red-dashboard</vt:lpstr>
      <vt:lpstr>PowerPoint Presentation</vt:lpstr>
      <vt:lpstr>PowerPoint Presentation</vt:lpstr>
      <vt:lpstr>Dashboard               Nodes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Node-RED</dc:title>
  <dc:creator>John Lee</dc:creator>
  <cp:lastModifiedBy>John Lee</cp:lastModifiedBy>
  <cp:revision>1</cp:revision>
  <dcterms:created xsi:type="dcterms:W3CDTF">2017-05-29T05:59:12Z</dcterms:created>
  <dcterms:modified xsi:type="dcterms:W3CDTF">2017-05-29T05:59:12Z</dcterms:modified>
</cp:coreProperties>
</file>